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3"/>
  </p:notesMasterIdLst>
  <p:sldIdLst>
    <p:sldId id="284" r:id="rId2"/>
    <p:sldId id="294" r:id="rId3"/>
    <p:sldId id="338" r:id="rId4"/>
    <p:sldId id="339" r:id="rId5"/>
    <p:sldId id="340" r:id="rId6"/>
    <p:sldId id="374" r:id="rId7"/>
    <p:sldId id="375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76" r:id="rId17"/>
    <p:sldId id="377" r:id="rId18"/>
    <p:sldId id="361" r:id="rId19"/>
    <p:sldId id="368" r:id="rId20"/>
    <p:sldId id="366" r:id="rId21"/>
    <p:sldId id="3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7" autoAdjust="0"/>
    <p:restoredTop sz="96980" autoAdjust="0"/>
  </p:normalViewPr>
  <p:slideViewPr>
    <p:cSldViewPr>
      <p:cViewPr varScale="1">
        <p:scale>
          <a:sx n="94" d="100"/>
          <a:sy n="94" d="100"/>
        </p:scale>
        <p:origin x="2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0.26207690686582469</c:v>
                </c:pt>
                <c:pt idx="1">
                  <c:v>3.5455105670060834E-2</c:v>
                </c:pt>
                <c:pt idx="2">
                  <c:v>0.70246798746411454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198665.4</c:v>
                </c:pt>
                <c:pt idx="1">
                  <c:v>368599.1</c:v>
                </c:pt>
                <c:pt idx="2">
                  <c:v>926792.1</c:v>
                </c:pt>
                <c:pt idx="3">
                  <c:v>262582.09999999998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92415.7</c:v>
                </c:pt>
                <c:pt idx="2">
                  <c:v>516454.7</c:v>
                </c:pt>
                <c:pt idx="3">
                  <c:v>108772.4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150608.20000000001</c:v>
                </c:pt>
                <c:pt idx="2">
                  <c:v>569467.80000000005</c:v>
                </c:pt>
                <c:pt idx="3">
                  <c:v>88604.800000000003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72930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AD-45B7-BB4C-1FE69DA78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</c:formatCode>
                <c:ptCount val="11"/>
                <c:pt idx="0">
                  <c:v>10.509471772879589</c:v>
                </c:pt>
                <c:pt idx="1">
                  <c:v>0.26718223687535181</c:v>
                </c:pt>
                <c:pt idx="2">
                  <c:v>16.396673073538459</c:v>
                </c:pt>
                <c:pt idx="3">
                  <c:v>19.397180163209683</c:v>
                </c:pt>
                <c:pt idx="4">
                  <c:v>7.3895790458698327</c:v>
                </c:pt>
                <c:pt idx="5">
                  <c:v>41.475740725573871</c:v>
                </c:pt>
                <c:pt idx="6">
                  <c:v>2.0427140275640703</c:v>
                </c:pt>
                <c:pt idx="7">
                  <c:v>2.358493229220215</c:v>
                </c:pt>
                <c:pt idx="8">
                  <c:v>0.16127891151720883</c:v>
                </c:pt>
                <c:pt idx="9">
                  <c:v>1.6868137517142593E-3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17.315607577045014</c:v>
                </c:pt>
                <c:pt idx="1">
                  <c:v>0.29687456653991229</c:v>
                </c:pt>
                <c:pt idx="2">
                  <c:v>17.682637177167489</c:v>
                </c:pt>
                <c:pt idx="3">
                  <c:v>5.679982218075847</c:v>
                </c:pt>
                <c:pt idx="4">
                  <c:v>1.2400837175181063</c:v>
                </c:pt>
                <c:pt idx="5">
                  <c:v>50.988845541453081</c:v>
                </c:pt>
                <c:pt idx="6">
                  <c:v>3.4999292764380256</c:v>
                </c:pt>
                <c:pt idx="7">
                  <c:v>2.980595715008362</c:v>
                </c:pt>
                <c:pt idx="8" formatCode="General">
                  <c:v>0.31474553730899074</c:v>
                </c:pt>
                <c:pt idx="9">
                  <c:v>6.9867344516903263E-4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16.314225158493485</c:v>
                </c:pt>
                <c:pt idx="1">
                  <c:v>0.27251879734246076</c:v>
                </c:pt>
                <c:pt idx="2">
                  <c:v>16.558405972946723</c:v>
                </c:pt>
                <c:pt idx="3">
                  <c:v>8.6428861794925087</c:v>
                </c:pt>
                <c:pt idx="4">
                  <c:v>2.3719437833006989</c:v>
                </c:pt>
                <c:pt idx="5">
                  <c:v>50.489720809426132</c:v>
                </c:pt>
                <c:pt idx="6">
                  <c:v>3.1834117913564808</c:v>
                </c:pt>
                <c:pt idx="7">
                  <c:v>1.8817078506639193</c:v>
                </c:pt>
                <c:pt idx="8">
                  <c:v>0.28517965697759212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28.07.2022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7/28/2022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7/28/2022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2022 год и плановый период 2023-2024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28.02.2022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226, от 05.05.2022 г. № 240, от 27.07.2022 г. № 266)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июль 2022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2022 год и плановый период 2023 и 2024 годов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09847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78 620,9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77 923,9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78 285,6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396,4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8 477,0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7 240,0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4 696,0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1 128,9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88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661,2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87 116,0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84 472,4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1 756 634,3 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2023 году – в размере 717 642,8 тыс. рублей, в 2024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178321453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2014-2024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20175813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2022 год и плановый период 2023 и 2024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2022 году в объеме 2 869 315,0 тыс. рублей, в 2023 году – 1 459 909,5 тыс. рублей, в 2024 году – 1 611 265,0 тыс. рублей. Информация  об объемах бюджета городского округа Анадырь на 2022 год и плановый период 2023 и 2024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2022 год и плановый период 2023 и 2024 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7332499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514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18 104,1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38 218,3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301 549,85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252 792,2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262 865,4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7 666,30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470 472,20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258 150,5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266 799,8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556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566,20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82 922,6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139 259,8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212 030,30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1 190 069,65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813 523,2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58 611,90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51 095,8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51 293,2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67 672,60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43 514,0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30 319,3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4 627,60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48,40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2 869 315,0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1 459 909,5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1 611 265,0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180736403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2023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32126514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2024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553593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2022 году – 92,6%, в 2023 году – 87,0%, в 2024 году – 86,9%.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715294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65 761,7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62 615,6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3 547,7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66 632,5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96 989,5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58 467,9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882 071,3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291 944,8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310 454,1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80 024,6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72 363,3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72 560,7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1 211 005,6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766 373,4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835 767,1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030,3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24 088,1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14 946,1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14 531,5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12 128,8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11 578,8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2 656 682,8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1 269 598,4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1 399 821,1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2022 год и плановый период 2023 и 2024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был утвержден Решением Совета депутатов городского округа Анадырь от 16 декабря 2021 года № 200 (с учетом 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2022 год и плановый период 2023 и 2024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541509"/>
              </p:ext>
            </p:extLst>
          </p:nvPr>
        </p:nvGraphicFramePr>
        <p:xfrm>
          <a:off x="323528" y="3500438"/>
          <a:ext cx="8352928" cy="3130382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2 500 661,0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2 869 315,0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1 459 909,5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 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-368 654,0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2022 год и плановый период 2023 и 2024 годов.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942358"/>
              </p:ext>
            </p:extLst>
          </p:nvPr>
        </p:nvGraphicFramePr>
        <p:xfrm>
          <a:off x="1136082" y="4026652"/>
          <a:ext cx="7277635" cy="211836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744 026,7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765 196,7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802 584,2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1 756 634,3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717 642,8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808 680,8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2 500 661,0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572057000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985458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9373005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2022 год сложился в объеме 655 365,5 тыс. рублей, на 2023 год – 678 080,7 тыс. рублей, на 2024 год – 718 111,8 тыс. рублей. Ожидаемая структура налоговых доходов бюджета городского округа Анадырь на 2022 год и плановый период 2023 и 2024 годов 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112915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586 282,0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601 827,0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625 306,0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3 430,5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42 797,0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54 947,0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22 060,0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25 371,0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29 234,0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655 365,5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678 080,7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718 111,8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2022 году – 89,5%, в 2023 году – 88,8%, в 2024 году – 87,1%.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2022 год прогнозируются в объеме 88 661,2 тыс. рублей, в 2023 году – в объеме 87 116,0 тыс. рублей, в 2024 году – в объеме 84 472,4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23886</TotalTime>
  <Words>1463</Words>
  <Application>Microsoft Office PowerPoint</Application>
  <PresentationFormat>Экран (4:3)</PresentationFormat>
  <Paragraphs>311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1318</cp:revision>
  <dcterms:created xsi:type="dcterms:W3CDTF">2004-02-12T06:43:32Z</dcterms:created>
  <dcterms:modified xsi:type="dcterms:W3CDTF">2022-07-28T03:41:53Z</dcterms:modified>
</cp:coreProperties>
</file>