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3"/>
  </p:notesMasterIdLst>
  <p:sldIdLst>
    <p:sldId id="284" r:id="rId2"/>
    <p:sldId id="294" r:id="rId3"/>
    <p:sldId id="338" r:id="rId4"/>
    <p:sldId id="339" r:id="rId5"/>
    <p:sldId id="340" r:id="rId6"/>
    <p:sldId id="374" r:id="rId7"/>
    <p:sldId id="375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70" r:id="rId16"/>
    <p:sldId id="376" r:id="rId17"/>
    <p:sldId id="377" r:id="rId18"/>
    <p:sldId id="361" r:id="rId19"/>
    <p:sldId id="368" r:id="rId20"/>
    <p:sldId id="366" r:id="rId21"/>
    <p:sldId id="367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7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74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0.29300038767524739</c:v>
                </c:pt>
                <c:pt idx="1">
                  <c:v>3.9630741695537715E-2</c:v>
                </c:pt>
                <c:pt idx="2">
                  <c:v>0.66736887062921502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0.4572848241498827</c:v>
                </c:pt>
                <c:pt idx="1">
                  <c:v>5.874944658541939E-2</c:v>
                </c:pt>
                <c:pt idx="2">
                  <c:v>0.48396525719742428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0.44568199520252721</c:v>
                </c:pt>
                <c:pt idx="1">
                  <c:v>5.2426137227582048E-2</c:v>
                </c:pt>
                <c:pt idx="2">
                  <c:v>0.50189186756989079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198665.4</c:v>
                </c:pt>
                <c:pt idx="1">
                  <c:v>267465</c:v>
                </c:pt>
                <c:pt idx="2">
                  <c:v>949770.7</c:v>
                </c:pt>
                <c:pt idx="3">
                  <c:v>204172.79999999999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0</c:v>
                </c:pt>
                <c:pt idx="1">
                  <c:v>92415.7</c:v>
                </c:pt>
                <c:pt idx="2">
                  <c:v>516454.7</c:v>
                </c:pt>
                <c:pt idx="3">
                  <c:v>108772.4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150608.20000000001</c:v>
                </c:pt>
                <c:pt idx="2">
                  <c:v>569467.80000000005</c:v>
                </c:pt>
                <c:pt idx="3">
                  <c:v>88604.800000000003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106680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83750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2-439C-AC4B-C383790A1A08}"/>
            </c:ext>
          </c:extLst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AD-45B7-BB4C-1FE69DA78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</c:formatCode>
                <c:ptCount val="11"/>
                <c:pt idx="0">
                  <c:v>10.940471814756371</c:v>
                </c:pt>
                <c:pt idx="1">
                  <c:v>0.240525409007256</c:v>
                </c:pt>
                <c:pt idx="2">
                  <c:v>16.301901875898587</c:v>
                </c:pt>
                <c:pt idx="3">
                  <c:v>21.295092454716496</c:v>
                </c:pt>
                <c:pt idx="4">
                  <c:v>3.0801759442654011</c:v>
                </c:pt>
                <c:pt idx="5">
                  <c:v>42.647017413640398</c:v>
                </c:pt>
                <c:pt idx="6">
                  <c:v>2.168385750858449</c:v>
                </c:pt>
                <c:pt idx="7">
                  <c:v>3.1589633426159698</c:v>
                </c:pt>
                <c:pt idx="8">
                  <c:v>0.16494596661558653</c:v>
                </c:pt>
                <c:pt idx="9" formatCode="#,##0.000">
                  <c:v>2.52002762549096E-3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17.315607577045014</c:v>
                </c:pt>
                <c:pt idx="1">
                  <c:v>0.29687456653991229</c:v>
                </c:pt>
                <c:pt idx="2">
                  <c:v>17.682637177167489</c:v>
                </c:pt>
                <c:pt idx="3">
                  <c:v>5.679982218075847</c:v>
                </c:pt>
                <c:pt idx="4">
                  <c:v>1.2400837175181063</c:v>
                </c:pt>
                <c:pt idx="5">
                  <c:v>50.988845541453081</c:v>
                </c:pt>
                <c:pt idx="6">
                  <c:v>3.4999292764380256</c:v>
                </c:pt>
                <c:pt idx="7">
                  <c:v>2.980595715008362</c:v>
                </c:pt>
                <c:pt idx="8" formatCode="General">
                  <c:v>0.31474553730899074</c:v>
                </c:pt>
                <c:pt idx="9">
                  <c:v>6.9867344516903263E-4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16.314225158493485</c:v>
                </c:pt>
                <c:pt idx="1">
                  <c:v>0.27251879734246076</c:v>
                </c:pt>
                <c:pt idx="2">
                  <c:v>16.558405972946723</c:v>
                </c:pt>
                <c:pt idx="3">
                  <c:v>8.6428861794925087</c:v>
                </c:pt>
                <c:pt idx="4">
                  <c:v>2.3719437833006989</c:v>
                </c:pt>
                <c:pt idx="5">
                  <c:v>50.489720809426132</c:v>
                </c:pt>
                <c:pt idx="6">
                  <c:v>3.1834117913564808</c:v>
                </c:pt>
                <c:pt idx="7">
                  <c:v>1.8817078506639193</c:v>
                </c:pt>
                <c:pt idx="8">
                  <c:v>0.28517965697759212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11/21/2022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2022 год и плановый период 2023-2024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годов» (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28.02.2022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226, от 05.05.2022 г. № 240, от 27.07.2022 г. № 266,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17.11.2022 № 306)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ноябрь 2022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2022 год и плановый период 2023 и 2024 годов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075352"/>
              </p:ext>
            </p:extLst>
          </p:nvPr>
        </p:nvGraphicFramePr>
        <p:xfrm>
          <a:off x="1029865" y="2780928"/>
          <a:ext cx="7084270" cy="3097544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78 692,5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77 923,9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78 285,6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655,7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1 153,2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14 748,4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7 240,0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4 696,0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1 953,9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96 205,5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87 116,0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84 472,4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утвержден в размере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1 620 069,5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2023 году – в размере 717 642,8 тыс. рублей, в 2024 году – в размере 808 680,8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76533721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2014-2024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34557070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2022 год и плановый период 2023 и 2024 годов становятся: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indent="457200" algn="just">
              <a:lnSpc>
                <a:spcPct val="150000"/>
              </a:lnSpc>
            </a:pP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по расходам запланирован в 2022 году в объеме 2 805 524,8 тыс. рублей, в 2023 году – 1 459 909,5 тыс. рублей, в 2024 году – 1 611 265,0 тыс. рублей. Информация  об объемах бюджета городского округа Анадырь на 2022 год и плановый период 2023 и 2024 годов по разделам классификации расходов бюджета представлена в таблице и диаграмме: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2022 год и плановый период 2023 и 2024 годов представлена в таблице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865671"/>
              </p:ext>
            </p:extLst>
          </p:nvPr>
        </p:nvGraphicFramePr>
        <p:xfrm>
          <a:off x="1129187" y="2274859"/>
          <a:ext cx="6919794" cy="3879198"/>
        </p:xfrm>
        <a:graphic>
          <a:graphicData uri="http://schemas.openxmlformats.org/drawingml/2006/table">
            <a:tbl>
              <a:tblPr/>
              <a:tblGrid>
                <a:gridCol w="3514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18 104,1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38 218,3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306 937,65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252 792,2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262 865,4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748,0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4 334,1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457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353,9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258 150,5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266 799,8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597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439,7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82 922,6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139 259,8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415,1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1 196 472,65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813 523,2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834,6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51 095,8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51 293,2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625,5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43 514,0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30 319,3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627,6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2 805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524,8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1 459 909,5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1 611 265,0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972520" y="1946593"/>
            <a:ext cx="119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795488111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2023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3861441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2024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8553593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2022 году –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92,0%,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2023 году – 87,0%, в 2024 году – 86,9%.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476667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2024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71 372,8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53 195,8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62 615,6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2 629,4</a:t>
                      </a:r>
                    </a:p>
                    <a:p>
                      <a:pPr algn="ctr" fontAlgn="t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649,8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286,6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26 710,3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58 467,9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838 060,6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291 944,8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310 454,1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82 981,4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72 363,3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72 560,7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1 217 988,8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766 373,4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835 767,1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86 415,1</a:t>
                      </a:r>
                    </a:p>
                    <a:p>
                      <a:pPr algn="ctr" fontAlgn="t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24 088,1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13 451,2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14 946,1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10 826,8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12 128,8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11 578,8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2 582 299,4</a:t>
                      </a:r>
                      <a:endParaRPr lang="ru-RU" sz="1000" b="1" i="0" u="none" strike="noStrik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1 269 598,4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1 399 821,1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2022 год и плановый период 2023 и 2024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был утвержден Решением Совета депутатов городского округа Анадырь от 16 декабря 2021 года № 200 (с учетом изменений).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2022 год и плановый период 2023 и 2024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97381"/>
              </p:ext>
            </p:extLst>
          </p:nvPr>
        </p:nvGraphicFramePr>
        <p:xfrm>
          <a:off x="323528" y="3500438"/>
          <a:ext cx="8352928" cy="2718218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2023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2 427 547,3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2 805 524,8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1 459 909,5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-377 977,5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22 930,0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2022 год и плановый период 2023 и 2024 годов.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580964"/>
              </p:ext>
            </p:extLst>
          </p:nvPr>
        </p:nvGraphicFramePr>
        <p:xfrm>
          <a:off x="1136082" y="4026652"/>
          <a:ext cx="7277635" cy="211836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807 477,8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765 196,7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802 584,2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1 620 069,5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717 642,8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808 680,8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2 427 547,3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167256274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6985458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693730054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lnSpc>
                <a:spcPct val="12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2022 год сложился в объеме 711 272,3 тыс. рублей, на 2023 год – 678 080,7 тыс. рублей, на 2024 год – 718 111,8 тыс. рублей. Ожидаемая структура налоговых доходов бюджета городского округа Анадырь на 2022 год и плановый период 2023 и 2024 годов 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989393"/>
              </p:ext>
            </p:extLst>
          </p:nvPr>
        </p:nvGraphicFramePr>
        <p:xfrm>
          <a:off x="1040663" y="2780928"/>
          <a:ext cx="7062674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602 143,4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601 827,0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625 306,0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3 511,4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70 931,0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42 797,0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54 947,0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2 103,0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29 920,5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25 371,0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29 234,0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711 272,3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678 080,7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718 111,8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2022 году –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84,7%,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2023 году – 88,8%, в 2024 году – 87,1%. </a:t>
            </a:r>
          </a:p>
          <a:p>
            <a:pPr indent="457200" algn="just"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2022 год прогнозируются в объеме 96 205,5 тыс. рублей, в 2023 году – в объеме 87 116,0 тыс. рублей, в 2024 году – в объеме 84 472,4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24298</TotalTime>
  <Words>1458</Words>
  <Application>Microsoft Office PowerPoint</Application>
  <PresentationFormat>Экран (4:3)</PresentationFormat>
  <Paragraphs>296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1347</cp:revision>
  <dcterms:created xsi:type="dcterms:W3CDTF">2004-02-12T06:43:32Z</dcterms:created>
  <dcterms:modified xsi:type="dcterms:W3CDTF">2022-11-21T03:33:18Z</dcterms:modified>
</cp:coreProperties>
</file>